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8254A3-377E-4801-BE70-718788425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9218832-2ED1-4EF0-9DA8-C311982F6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40FB2B-9BE0-45BC-BBDB-DD729E81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312B63-F19C-45CE-B381-95E20635C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BA0FB52-B0F3-4FE3-8A6C-46CB37F05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997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634EBF-B1A4-4ED6-9732-C2DE408AB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737524B-53B5-4EE3-BEAE-6A93C6730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0F422B3-9776-4321-A3E2-05E6CE071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D9836B-BD14-45CE-945F-49C7CFF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A3E590-A1F8-4258-9B3C-429D8C85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678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A6489C7E-52B3-444F-8082-C98CF6708E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2920734-68DA-4BE6-9357-F1AB125F0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2928DE5-1AC3-47AC-B1FA-B26D75263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0B48516-2358-48AF-977A-93006F3C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A2B5711-2A51-406E-B4F3-6BEDA74A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4513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DD9253-C651-452A-A8F2-F7E964AF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B0F12A-ABFB-43A8-A1B3-CFDE76C0A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6E3D2B9-EB3E-4A57-9026-90EF1DAA9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EF39F3D-37F5-4080-BBF4-676176A3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FC8B010-4304-4D2E-8E90-CE53A5C1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96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083920-8CFB-4CB7-8DB9-9DB1BC46B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588BA8-3654-4895-B5E5-189CE1278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FBDD663-3DAD-4843-BF80-5F797B93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40901C9-80C3-4472-A954-7F5722707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FF822C6-A7DB-43C8-8D9E-51318E21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641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65AEF15-C5F4-44C5-9540-06568EECF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ED27AB9-D545-4D3F-BAC9-B0B461DEE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CB5614E-653F-466D-BFBE-66F8BA085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E0C035-73F2-4FCB-9D8E-BF6B476A2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96263AC-FA3E-474F-890C-29C97D19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A73E7F-8962-4E19-A108-1AACCFAB5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8273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38862DB-CD80-473A-B027-D0BF9DFBC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19589E1-BF34-41D3-B782-77CCA91CC6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482E2DD-1EAC-43B9-84A4-9C82273F7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A3D75F91-EECB-4553-90DB-DEF357F27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E725EF4-B47A-4C40-8EC3-FAB95BE0B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0E3C619-4FAC-4AD8-961F-EA496B6BA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8FDDC37F-8451-49BD-A2B2-2E4B695F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424B5BA7-71B2-4EC3-9B05-F67D0671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4932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8E58A0-C2CF-401D-98C5-463B53A67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4824BD5E-BAE2-46E4-86FB-0B7F3820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14F691A-EE1D-49CD-B0D4-9EE573FD1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D3B5748-AD1E-4F0B-AD9A-3F150FE3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16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43C3D227-8921-46E3-8360-A23D4EB2B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F1F80A78-37CD-43A7-9817-E9B7E5612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9F6CFD4-7164-49B4-ADDA-1DA24D1F0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615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21AA747-ED95-46B1-B2F8-8F873745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3C5C74-FE3D-422C-9F98-280EF7A58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8E28B52F-7027-4860-8BF3-CEBDD7EB50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4E57681-B07A-40FD-A1FB-C8A700886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E1ED1DF-6769-4BB7-8D71-FFFE7D9B2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999E2C5-2940-445D-8FA6-E5E250ECA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264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99FB8D-9BC0-4F47-8E45-CE3B05EE8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32ECB74-0A97-4007-896D-7A930CD80C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CE14354-37C7-4883-95AC-A02A7CB03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D0D8141-341E-4CD6-A19B-9566AC8DA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61DA199-DFA4-453B-BDDF-7D7D6F62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86C7788-5138-4DC2-8C07-CCD73148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29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A585012-0C13-42E3-9D66-E866503F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65A9AE-D007-4CC7-AEB9-7598A0CD3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5555462-ECC9-4603-894A-893BC5CC1C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483C3-B414-4CC0-AEA8-7FCAD3A13488}" type="datetimeFigureOut">
              <a:rPr lang="tr-TR" smtClean="0"/>
              <a:t>21.03.2021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9386256-BF0D-4202-80A5-BC9FB17FC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834F32F-DED7-40E2-9DCB-E7141E63A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D71C-E8CA-45D8-A8AB-1EDDDADA1AE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0028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AAC75A0-279C-4032-AE5E-9D9B084EE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0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83E4C5-D8BC-4699-871F-18E04B30E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68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E7BE4A4-E6AC-4BE4-BDF5-ACC15CC96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8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53DE584-605D-4F6A-A270-063B6D79B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8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8FEF5F3-4311-41AC-A186-FB08CF3C4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F73E78C-422E-4DA6-A0F2-737619F234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4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E72E790-6814-4868-96C9-680237BE0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4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Geniş ekran</PresentationFormat>
  <Paragraphs>0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1</cp:revision>
  <dcterms:created xsi:type="dcterms:W3CDTF">2021-03-21T10:14:19Z</dcterms:created>
  <dcterms:modified xsi:type="dcterms:W3CDTF">2021-03-21T10:21:32Z</dcterms:modified>
</cp:coreProperties>
</file>